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3" r:id="rId6"/>
    <p:sldId id="262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51" d="100"/>
          <a:sy n="51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cumento_de_Microsoft_Word_97-200311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PRESENT PERFECT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     INGENERÍA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     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      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PRESENT PERFECT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Vamos a usar el Presente Perfecto para acciones que empezaron en el pasado y que hoy continúan; así como para acciones en las que no se menciona el tiempo.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We are going to use Present Perfect for actions that start in the past and continues, or when we don´t mention the time.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Keywords:  actions, continues,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2845" y="55870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PERFECT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2775" y="228600"/>
            <a:ext cx="8153400" cy="1976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s-MX" b="1" dirty="0" smtClean="0"/>
          </a:p>
          <a:p>
            <a:pPr>
              <a:defRPr/>
            </a:pPr>
            <a:endParaRPr lang="es-MX" b="1" dirty="0"/>
          </a:p>
          <a:p>
            <a:pPr>
              <a:defRPr/>
            </a:pPr>
            <a:r>
              <a:rPr lang="pl-PL" b="1" dirty="0" smtClean="0"/>
              <a:t>What do you need</a:t>
            </a:r>
            <a:br>
              <a:rPr lang="pl-PL" b="1" dirty="0" smtClean="0"/>
            </a:br>
            <a:r>
              <a:rPr lang="pl-PL" b="1" dirty="0" smtClean="0"/>
              <a:t> the Present Perfect for ?</a:t>
            </a:r>
            <a:endParaRPr lang="pl-PL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-1" y="2413338"/>
            <a:ext cx="87661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altLang="es-MX" sz="3200" b="1" dirty="0"/>
              <a:t>to tell what you have done </a:t>
            </a:r>
            <a:r>
              <a:rPr lang="pl-PL" altLang="es-MX" sz="3200" b="1" u="sng" dirty="0"/>
              <a:t>recently/ lately.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altLang="es-MX" sz="3200" b="1" dirty="0"/>
              <a:t>to tell what you have </a:t>
            </a:r>
            <a:r>
              <a:rPr lang="pl-PL" altLang="es-MX" sz="3200" b="1" u="sng" dirty="0"/>
              <a:t>just or already</a:t>
            </a:r>
            <a:r>
              <a:rPr lang="pl-PL" altLang="es-MX" sz="3200" b="1" dirty="0"/>
              <a:t> done.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altLang="es-MX" sz="3200" b="1" dirty="0"/>
              <a:t>to tell what you have </a:t>
            </a:r>
            <a:r>
              <a:rPr lang="pl-PL" altLang="es-MX" sz="3200" b="1" u="sng" dirty="0"/>
              <a:t>never/ ever</a:t>
            </a:r>
            <a:r>
              <a:rPr lang="pl-PL" altLang="es-MX" sz="3200" b="1" dirty="0"/>
              <a:t> done.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altLang="es-MX" sz="3200" b="1" dirty="0"/>
              <a:t>to tell what you have done </a:t>
            </a:r>
            <a:r>
              <a:rPr lang="pl-PL" altLang="es-MX" sz="3200" b="1" u="sng" dirty="0"/>
              <a:t>so far/ up to now</a:t>
            </a:r>
            <a:r>
              <a:rPr lang="pl-PL" altLang="es-MX" sz="3200" b="1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altLang="es-MX" sz="3200" b="1" dirty="0"/>
              <a:t>to tell what you have done </a:t>
            </a:r>
            <a:r>
              <a:rPr lang="pl-PL" altLang="es-MX" sz="3200" b="1" u="sng" dirty="0"/>
              <a:t>today/ this week/ this month/ this year.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altLang="es-MX" sz="3200" b="1" dirty="0"/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PERFECT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pl-PL" dirty="0"/>
              <a:t>How can you form the</a:t>
            </a:r>
            <a:r>
              <a:rPr lang="es-MX" dirty="0"/>
              <a:t/>
            </a:r>
            <a:br>
              <a:rPr lang="es-MX" dirty="0"/>
            </a:br>
            <a:r>
              <a:rPr lang="pl-PL" dirty="0"/>
              <a:t> Present Perfect?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102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55797046"/>
              </p:ext>
            </p:extLst>
          </p:nvPr>
        </p:nvGraphicFramePr>
        <p:xfrm>
          <a:off x="1137709" y="1772816"/>
          <a:ext cx="6868582" cy="3528392"/>
        </p:xfrm>
        <a:graphic>
          <a:graphicData uri="http://schemas.openxmlformats.org/presentationml/2006/ole">
            <p:oleObj spid="_x0000_s1031" name="Document" r:id="rId4" imgW="7735824" imgH="50977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592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PERFECT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57200" y="1587604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altLang="es-MX" sz="3200" dirty="0"/>
              <a:t>What action can you describe with the Present Perfect?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altLang="es-MX" sz="3200" dirty="0"/>
              <a:t>How do you form it 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altLang="es-MX" sz="3200" dirty="0"/>
              <a:t>What time expressions can you use with the Present Perfect?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altLang="es-MX" sz="3200" dirty="0"/>
              <a:t>What’s the difference between the Present Perfect and the Simple Past ?</a:t>
            </a:r>
          </a:p>
        </p:txBody>
      </p:sp>
    </p:spTree>
    <p:extLst>
      <p:ext uri="{BB962C8B-B14F-4D97-AF65-F5344CB8AC3E}">
        <p14:creationId xmlns:p14="http://schemas.microsoft.com/office/powerpoint/2010/main" xmlns="" val="21596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11760" y="191683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/>
              <a:t>Evans, V. y Dooley, J. (2010). Upstream. Beginner. Express Publishing.</a:t>
            </a: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217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Tema de Office</vt:lpstr>
      <vt:lpstr>1_Tema de Office</vt:lpstr>
      <vt:lpstr>Document</vt:lpstr>
      <vt:lpstr>PRESENT PERFECT</vt:lpstr>
      <vt:lpstr>PRESENT PERFECT</vt:lpstr>
      <vt:lpstr>PRESENT PERFECT</vt:lpstr>
      <vt:lpstr>PRESENT PERFECT How can you form the  Present Perfect?</vt:lpstr>
      <vt:lpstr>PRESENT PERFECT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24</cp:revision>
  <dcterms:created xsi:type="dcterms:W3CDTF">2012-12-04T21:22:09Z</dcterms:created>
  <dcterms:modified xsi:type="dcterms:W3CDTF">2015-10-29T23:25:37Z</dcterms:modified>
</cp:coreProperties>
</file>